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2"/>
    <p:restoredTop sz="94589"/>
  </p:normalViewPr>
  <p:slideViewPr>
    <p:cSldViewPr>
      <p:cViewPr varScale="1">
        <p:scale>
          <a:sx n="173" d="100"/>
          <a:sy n="173" d="100"/>
        </p:scale>
        <p:origin x="16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HMYZÍ DOMEČEK </a:t>
            </a:r>
            <a:br>
              <a:rPr lang="cs-CZ" dirty="0"/>
            </a:br>
            <a:r>
              <a:rPr lang="cs-CZ" dirty="0"/>
              <a:t>PČ V. třída, říjen 2021</a:t>
            </a:r>
          </a:p>
        </p:txBody>
      </p:sp>
    </p:spTree>
    <p:extLst>
      <p:ext uri="{BB962C8B-B14F-4D97-AF65-F5344CB8AC3E}">
        <p14:creationId xmlns:p14="http://schemas.microsoft.com/office/powerpoint/2010/main" val="34973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Vláďa Zlatník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1" y="1619794"/>
            <a:ext cx="2674620" cy="4754881"/>
          </a:xfrm>
        </p:spPr>
      </p:pic>
    </p:spTree>
    <p:extLst>
      <p:ext uri="{BB962C8B-B14F-4D97-AF65-F5344CB8AC3E}">
        <p14:creationId xmlns:p14="http://schemas.microsoft.com/office/powerpoint/2010/main" val="1515411838"/>
      </p:ext>
    </p:extLst>
  </p:cSld>
  <p:clrMapOvr>
    <a:masterClrMapping/>
  </p:clrMapOvr>
  <p:transition spd="slow" advClick="0" advTm="3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Honza Jadrný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30" y="1556792"/>
            <a:ext cx="2168019" cy="5139008"/>
          </a:xfrm>
        </p:spPr>
      </p:pic>
    </p:spTree>
    <p:extLst>
      <p:ext uri="{BB962C8B-B14F-4D97-AF65-F5344CB8AC3E}">
        <p14:creationId xmlns:p14="http://schemas.microsoft.com/office/powerpoint/2010/main" val="2610724222"/>
      </p:ext>
    </p:extLst>
  </p:cSld>
  <p:clrMapOvr>
    <a:masterClrMapping/>
  </p:clrMapOvr>
  <p:transition spd="slow" advClick="0" advTm="3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Vyrobila: Lucka Procházková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07" y="1512390"/>
            <a:ext cx="2766213" cy="4924253"/>
          </a:xfrm>
        </p:spPr>
      </p:pic>
    </p:spTree>
    <p:extLst>
      <p:ext uri="{BB962C8B-B14F-4D97-AF65-F5344CB8AC3E}">
        <p14:creationId xmlns:p14="http://schemas.microsoft.com/office/powerpoint/2010/main" val="1063241921"/>
      </p:ext>
    </p:extLst>
  </p:cSld>
  <p:clrMapOvr>
    <a:masterClrMapping/>
  </p:clrMapOvr>
  <p:transition spd="slow" advClick="0" advTm="300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Lukáš Vala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2321487" cy="5497897"/>
          </a:xfrm>
        </p:spPr>
      </p:pic>
    </p:spTree>
    <p:extLst>
      <p:ext uri="{BB962C8B-B14F-4D97-AF65-F5344CB8AC3E}">
        <p14:creationId xmlns:p14="http://schemas.microsoft.com/office/powerpoint/2010/main" val="1934007067"/>
      </p:ext>
    </p:extLst>
  </p:cSld>
  <p:clrMapOvr>
    <a:masterClrMapping/>
  </p:clrMapOvr>
  <p:transition spd="slow" advClick="0" advTm="3000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Kuba Florian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97" y="1593254"/>
            <a:ext cx="2777723" cy="4938176"/>
          </a:xfrm>
        </p:spPr>
      </p:pic>
    </p:spTree>
    <p:extLst>
      <p:ext uri="{BB962C8B-B14F-4D97-AF65-F5344CB8AC3E}">
        <p14:creationId xmlns:p14="http://schemas.microsoft.com/office/powerpoint/2010/main" val="2600459129"/>
      </p:ext>
    </p:extLst>
  </p:cSld>
  <p:clrMapOvr>
    <a:masterClrMapping/>
  </p:clrMapOvr>
  <p:transition spd="slow" advClick="0" advTm="3000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Vyrobila: Eliška </a:t>
            </a:r>
            <a:r>
              <a:rPr lang="cs-CZ" dirty="0" err="1"/>
              <a:t>Šlapanská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11" y="1735220"/>
            <a:ext cx="2591578" cy="4607251"/>
          </a:xfrm>
        </p:spPr>
      </p:pic>
    </p:spTree>
    <p:extLst>
      <p:ext uri="{BB962C8B-B14F-4D97-AF65-F5344CB8AC3E}">
        <p14:creationId xmlns:p14="http://schemas.microsoft.com/office/powerpoint/2010/main" val="100553240"/>
      </p:ext>
    </p:extLst>
  </p:cSld>
  <p:clrMapOvr>
    <a:masterClrMapping/>
  </p:clrMapOvr>
  <p:transition spd="slow" advClick="0" advTm="3000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Adam Oldřich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90" y="2160589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829415556"/>
      </p:ext>
    </p:extLst>
  </p:cSld>
  <p:clrMapOvr>
    <a:masterClrMapping/>
  </p:clrMapOvr>
  <p:transition spd="slow" advClick="0" advTm="3000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Ludvík </a:t>
            </a:r>
            <a:r>
              <a:rPr lang="cs-CZ" dirty="0" err="1"/>
              <a:t>Cecálek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33" y="2095198"/>
            <a:ext cx="4586908" cy="4586908"/>
          </a:xfrm>
        </p:spPr>
      </p:pic>
    </p:spTree>
    <p:extLst>
      <p:ext uri="{BB962C8B-B14F-4D97-AF65-F5344CB8AC3E}">
        <p14:creationId xmlns:p14="http://schemas.microsoft.com/office/powerpoint/2010/main" val="1432639549"/>
      </p:ext>
    </p:extLst>
  </p:cSld>
  <p:clrMapOvr>
    <a:masterClrMapping/>
  </p:clrMapOvr>
  <p:transition spd="slow" advClick="0" advTm="3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Vyrobila: Klára Brtníková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96" y="2160589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4161245212"/>
      </p:ext>
    </p:extLst>
  </p:cSld>
  <p:clrMapOvr>
    <a:masterClrMapping/>
  </p:clrMapOvr>
  <p:transition spd="slow" advClick="0" advTm="3000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Matěj Šesták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5" y="1729514"/>
            <a:ext cx="4860965" cy="4860965"/>
          </a:xfrm>
        </p:spPr>
      </p:pic>
    </p:spTree>
    <p:extLst>
      <p:ext uri="{BB962C8B-B14F-4D97-AF65-F5344CB8AC3E}">
        <p14:creationId xmlns:p14="http://schemas.microsoft.com/office/powerpoint/2010/main" val="1202400343"/>
      </p:ext>
    </p:extLst>
  </p:cSld>
  <p:clrMapOvr>
    <a:masterClrMapping/>
  </p:clrMapOvr>
  <p:transition spd="slow" advClick="0" advTm="3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9600"/>
            <a:ext cx="7488831" cy="5703518"/>
          </a:xfrm>
        </p:spPr>
      </p:pic>
    </p:spTree>
    <p:extLst>
      <p:ext uri="{BB962C8B-B14F-4D97-AF65-F5344CB8AC3E}">
        <p14:creationId xmlns:p14="http://schemas.microsoft.com/office/powerpoint/2010/main" val="3894760876"/>
      </p:ext>
    </p:extLst>
  </p:cSld>
  <p:clrMapOvr>
    <a:masterClrMapping/>
  </p:clrMapOvr>
  <p:transition spd="slow" advClick="0" advTm="3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DĚKUJEME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			KOBYLNIČTÍ PÁŤÁCI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8" y="1761908"/>
            <a:ext cx="4858913" cy="4858914"/>
          </a:xfrm>
        </p:spPr>
      </p:pic>
    </p:spTree>
    <p:extLst>
      <p:ext uri="{BB962C8B-B14F-4D97-AF65-F5344CB8AC3E}">
        <p14:creationId xmlns:p14="http://schemas.microsoft.com/office/powerpoint/2010/main" val="1203180307"/>
      </p:ext>
    </p:extLst>
  </p:cSld>
  <p:clrMapOvr>
    <a:masterClrMapping/>
  </p:clrMapOvr>
  <p:transition spd="slow" advClick="0" advTm="3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09600"/>
            <a:ext cx="7304359" cy="5732910"/>
          </a:xfrm>
        </p:spPr>
      </p:pic>
    </p:spTree>
    <p:extLst>
      <p:ext uri="{BB962C8B-B14F-4D97-AF65-F5344CB8AC3E}">
        <p14:creationId xmlns:p14="http://schemas.microsoft.com/office/powerpoint/2010/main" val="2922993132"/>
      </p:ext>
    </p:extLst>
  </p:cSld>
  <p:clrMapOvr>
    <a:masterClrMapping/>
  </p:clrMapOvr>
  <p:transition spd="slow" advClick="0" advTm="3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" y="609600"/>
            <a:ext cx="7318958" cy="5664330"/>
          </a:xfrm>
        </p:spPr>
      </p:pic>
    </p:spTree>
    <p:extLst>
      <p:ext uri="{BB962C8B-B14F-4D97-AF65-F5344CB8AC3E}">
        <p14:creationId xmlns:p14="http://schemas.microsoft.com/office/powerpoint/2010/main" val="3617803906"/>
      </p:ext>
    </p:extLst>
  </p:cSld>
  <p:clrMapOvr>
    <a:masterClrMapping/>
  </p:clrMapOvr>
  <p:transition spd="slow" advTm="3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6" y="609600"/>
            <a:ext cx="7269973" cy="5390010"/>
          </a:xfrm>
        </p:spPr>
      </p:pic>
    </p:spTree>
    <p:extLst>
      <p:ext uri="{BB962C8B-B14F-4D97-AF65-F5344CB8AC3E}">
        <p14:creationId xmlns:p14="http://schemas.microsoft.com/office/powerpoint/2010/main" val="2277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8690"/>
            <a:ext cx="6908689" cy="5360619"/>
          </a:xfrm>
        </p:spPr>
      </p:pic>
    </p:spTree>
    <p:extLst>
      <p:ext uri="{BB962C8B-B14F-4D97-AF65-F5344CB8AC3E}">
        <p14:creationId xmlns:p14="http://schemas.microsoft.com/office/powerpoint/2010/main" val="3434302595"/>
      </p:ext>
    </p:extLst>
  </p:cSld>
  <p:clrMapOvr>
    <a:masterClrMapping/>
  </p:clrMapOvr>
  <p:transition spd="slow" advClick="0" advTm="3000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3995"/>
            <a:ext cx="6656287" cy="5390010"/>
          </a:xfrm>
        </p:spPr>
      </p:pic>
    </p:spTree>
    <p:extLst>
      <p:ext uri="{BB962C8B-B14F-4D97-AF65-F5344CB8AC3E}">
        <p14:creationId xmlns:p14="http://schemas.microsoft.com/office/powerpoint/2010/main" val="1365482378"/>
      </p:ext>
    </p:extLst>
  </p:cSld>
  <p:clrMapOvr>
    <a:masterClrMapping/>
  </p:clrMapOvr>
  <p:transition spd="slow" advClick="0" advTm="3000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4" y="609600"/>
            <a:ext cx="6928283" cy="5321430"/>
          </a:xfrm>
        </p:spPr>
      </p:pic>
    </p:spTree>
    <p:extLst>
      <p:ext uri="{BB962C8B-B14F-4D97-AF65-F5344CB8AC3E}">
        <p14:creationId xmlns:p14="http://schemas.microsoft.com/office/powerpoint/2010/main" val="889295628"/>
      </p:ext>
    </p:extLst>
  </p:cSld>
  <p:clrMapOvr>
    <a:masterClrMapping/>
  </p:clrMapOvr>
  <p:transition spd="slow" advClick="0" advTm="3000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Vyrobil: Matěj Beneš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30" y="1403130"/>
            <a:ext cx="5056907" cy="5056908"/>
          </a:xfrm>
        </p:spPr>
      </p:pic>
    </p:spTree>
    <p:extLst>
      <p:ext uri="{BB962C8B-B14F-4D97-AF65-F5344CB8AC3E}">
        <p14:creationId xmlns:p14="http://schemas.microsoft.com/office/powerpoint/2010/main" val="2778107028"/>
      </p:ext>
    </p:extLst>
  </p:cSld>
  <p:clrMapOvr>
    <a:masterClrMapping/>
  </p:clrMapOvr>
  <p:transition spd="slow" advClick="0" advTm="3000">
    <p:split orient="vert"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67</Words>
  <Application>Microsoft Macintosh PowerPoint</Application>
  <PresentationFormat>On-screen Show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Arkýř</vt:lpstr>
      <vt:lpstr>HMYZÍ DOMEČEK  PČ V. třída, říjen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Vyrobil: Matěj Beneš</vt:lpstr>
      <vt:lpstr>Vyrobil: Vláďa Zlatník</vt:lpstr>
      <vt:lpstr>Vyrobil: Honza Jadrný</vt:lpstr>
      <vt:lpstr>Vyrobila: Lucka Procházková</vt:lpstr>
      <vt:lpstr>Vyrobil: Lukáš Vala</vt:lpstr>
      <vt:lpstr>Vyrobil: Kuba Florian</vt:lpstr>
      <vt:lpstr>Vyrobila: Eliška Šlapanská</vt:lpstr>
      <vt:lpstr>Vyrobil: Adam Oldřich</vt:lpstr>
      <vt:lpstr>Vyrobil: Ludvík Cecálek</vt:lpstr>
      <vt:lpstr>Vyrobila: Klára Brtníková</vt:lpstr>
      <vt:lpstr>Vyrobil: Matěj Šesták</vt:lpstr>
      <vt:lpstr>   DĚKUJEME ZA POZORNOST     KOBYLNIČTÍ PÁŤÁCI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HMYZÍ DOMEČEK  Pč 5. třída, říjen 2021</dc:title>
  <dc:creator>pracovni</dc:creator>
  <cp:lastModifiedBy>Microsoft Office User</cp:lastModifiedBy>
  <cp:revision>6</cp:revision>
  <dcterms:created xsi:type="dcterms:W3CDTF">2021-11-07T19:40:50Z</dcterms:created>
  <dcterms:modified xsi:type="dcterms:W3CDTF">2021-11-19T15:34:43Z</dcterms:modified>
</cp:coreProperties>
</file>